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210 도시락" panose="020B0600000101010101" charset="-127"/>
      <p:regular r:id="rId12"/>
    </p:embeddedFont>
    <p:embeddedFont>
      <p:font typeface="210 디딤고딕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jj5306/CountryForOldMan.gi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4312" y="3035605"/>
            <a:ext cx="859175" cy="8591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5456951"/>
            <a:ext cx="514421" cy="5144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39606" y="6197343"/>
            <a:ext cx="3119338" cy="31193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11237" y="828632"/>
            <a:ext cx="3827251" cy="7676772"/>
            <a:chOff x="0" y="0"/>
            <a:chExt cx="5103001" cy="102356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03001" cy="10235696"/>
            </a:xfrm>
            <a:custGeom>
              <a:avLst/>
              <a:gdLst/>
              <a:ahLst/>
              <a:cxnLst/>
              <a:rect l="l" t="t" r="r" b="b"/>
              <a:pathLst>
                <a:path w="5103001" h="10235696">
                  <a:moveTo>
                    <a:pt x="0" y="0"/>
                  </a:moveTo>
                  <a:lnTo>
                    <a:pt x="5103001" y="0"/>
                  </a:lnTo>
                  <a:lnTo>
                    <a:pt x="5103001" y="10235696"/>
                  </a:lnTo>
                  <a:lnTo>
                    <a:pt x="0" y="10235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 flipV="1">
            <a:off x="803163" y="6254493"/>
            <a:ext cx="17484837" cy="57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6633794" y="2496076"/>
            <a:ext cx="897319" cy="982018"/>
          </a:xfrm>
          <a:custGeom>
            <a:avLst/>
            <a:gdLst/>
            <a:ahLst/>
            <a:cxnLst/>
            <a:rect l="l" t="t" r="r" b="b"/>
            <a:pathLst>
              <a:path w="897319" h="982018">
                <a:moveTo>
                  <a:pt x="0" y="0"/>
                </a:moveTo>
                <a:lnTo>
                  <a:pt x="897319" y="0"/>
                </a:lnTo>
                <a:lnTo>
                  <a:pt x="897319" y="982018"/>
                </a:lnTo>
                <a:lnTo>
                  <a:pt x="0" y="98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579858" y="3465192"/>
            <a:ext cx="2935791" cy="5888667"/>
            <a:chOff x="0" y="0"/>
            <a:chExt cx="3914389" cy="78515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4389" cy="7851555"/>
            </a:xfrm>
            <a:custGeom>
              <a:avLst/>
              <a:gdLst/>
              <a:ahLst/>
              <a:cxnLst/>
              <a:rect l="l" t="t" r="r" b="b"/>
              <a:pathLst>
                <a:path w="3914389" h="7851555">
                  <a:moveTo>
                    <a:pt x="0" y="0"/>
                  </a:moveTo>
                  <a:lnTo>
                    <a:pt x="3914389" y="0"/>
                  </a:lnTo>
                  <a:lnTo>
                    <a:pt x="3914389" y="7851555"/>
                  </a:lnTo>
                  <a:lnTo>
                    <a:pt x="0" y="785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0996228" y="7921774"/>
            <a:ext cx="1167259" cy="1167259"/>
          </a:xfrm>
          <a:custGeom>
            <a:avLst/>
            <a:gdLst/>
            <a:ahLst/>
            <a:cxnLst/>
            <a:rect l="l" t="t" r="r" b="b"/>
            <a:pathLst>
              <a:path w="1167259" h="1167259">
                <a:moveTo>
                  <a:pt x="0" y="0"/>
                </a:moveTo>
                <a:lnTo>
                  <a:pt x="1167259" y="0"/>
                </a:lnTo>
                <a:lnTo>
                  <a:pt x="1167259" y="1167260"/>
                </a:lnTo>
                <a:lnTo>
                  <a:pt x="0" y="116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82482" y="2072025"/>
            <a:ext cx="2008671" cy="1406070"/>
          </a:xfrm>
          <a:custGeom>
            <a:avLst/>
            <a:gdLst/>
            <a:ahLst/>
            <a:cxnLst/>
            <a:rect l="l" t="t" r="r" b="b"/>
            <a:pathLst>
              <a:path w="2008671" h="1406070">
                <a:moveTo>
                  <a:pt x="0" y="0"/>
                </a:moveTo>
                <a:lnTo>
                  <a:pt x="2008671" y="0"/>
                </a:lnTo>
                <a:lnTo>
                  <a:pt x="2008671" y="1406069"/>
                </a:lnTo>
                <a:lnTo>
                  <a:pt x="0" y="1406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63319" y="3658039"/>
            <a:ext cx="9559066" cy="265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6"/>
              </a:lnSpc>
            </a:pPr>
            <a:r>
              <a:rPr lang="en-US" sz="9200">
                <a:solidFill>
                  <a:srgbClr val="FFFFFF"/>
                </a:solidFill>
                <a:ea typeface="210 도시락"/>
              </a:rPr>
              <a:t>노인을 위한</a:t>
            </a:r>
          </a:p>
          <a:p>
            <a:pPr algn="l">
              <a:lnSpc>
                <a:spcPts val="10396"/>
              </a:lnSpc>
            </a:pPr>
            <a:r>
              <a:rPr lang="en-US" sz="9200">
                <a:solidFill>
                  <a:srgbClr val="FFFFFF"/>
                </a:solidFill>
                <a:latin typeface="210 도시락"/>
                <a:ea typeface="210 도시락"/>
              </a:rPr>
              <a:t>       나라는 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3319" y="3113895"/>
            <a:ext cx="9093243" cy="36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2"/>
              </a:lnSpc>
            </a:pPr>
            <a:r>
              <a:rPr lang="en-US" sz="2400">
                <a:solidFill>
                  <a:srgbClr val="FFFF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9411" y="9619978"/>
            <a:ext cx="9093243" cy="36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>
                <a:solidFill>
                  <a:srgbClr val="FFFFFF"/>
                </a:solidFill>
                <a:latin typeface="210 디딤고딕"/>
                <a:ea typeface="210 디딤고딕"/>
              </a:rPr>
              <a:t>TEAM 에구구구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8591" y="8427038"/>
            <a:ext cx="3119338" cy="311933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51678" y="-1360148"/>
            <a:ext cx="4143772" cy="41437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96496" y="-1804966"/>
            <a:ext cx="5033407" cy="50334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5271FF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87783" y="4217353"/>
            <a:ext cx="11918938" cy="199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9"/>
              </a:lnSpc>
            </a:pPr>
            <a:r>
              <a:rPr lang="en-US" sz="11599">
                <a:solidFill>
                  <a:srgbClr val="000000"/>
                </a:solidFill>
                <a:ea typeface="210 도시락"/>
              </a:rPr>
              <a:t>프로젝트 시연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36912" y="3898639"/>
            <a:ext cx="11918938" cy="54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</a:rPr>
              <a:t>PROJECT : 노인을 위한 나라는 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6884" y="9210675"/>
            <a:ext cx="7614233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u="sng">
                <a:solidFill>
                  <a:srgbClr val="000000"/>
                </a:solidFill>
                <a:latin typeface="210 도시락"/>
                <a:hlinkClick r:id="rId2" tooltip="https://github.com/jjj5306/CountryForOldMan.git"/>
              </a:rPr>
              <a:t>https://github.com/jjj5306/CountryForOldMan.git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1469" y="3673268"/>
            <a:ext cx="7376909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D9D9D9"/>
                </a:solidFill>
                <a:latin typeface="210 도시락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93582" y="2449297"/>
            <a:ext cx="16493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5271FF"/>
                </a:solidFill>
                <a:latin typeface="210 도시락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13552" y="2454059"/>
            <a:ext cx="4678334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팀원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3582" y="3696128"/>
            <a:ext cx="16493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5271FF"/>
                </a:solidFill>
                <a:latin typeface="210 도시락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3552" y="3700890"/>
            <a:ext cx="4678334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개발 동기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93582" y="4953428"/>
            <a:ext cx="16493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5271FF"/>
                </a:solidFill>
                <a:latin typeface="210 도시락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3552" y="4958190"/>
            <a:ext cx="4678334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시스템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3582" y="6243112"/>
            <a:ext cx="16493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5271FF"/>
                </a:solidFill>
                <a:latin typeface="210 도시락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3552" y="6247875"/>
            <a:ext cx="4678334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핵심기능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348591" y="8427038"/>
            <a:ext cx="3119338" cy="31193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251678" y="-1360148"/>
            <a:ext cx="4143772" cy="414377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>
                <a:alpha val="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0893582" y="3470377"/>
            <a:ext cx="7394188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 flipH="1">
            <a:off x="10893536" y="4789598"/>
            <a:ext cx="7394188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 flipH="1">
            <a:off x="10893628" y="6014513"/>
            <a:ext cx="7394188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 flipH="1">
            <a:off x="10893674" y="7288005"/>
            <a:ext cx="7394188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oval" w="lg" len="lg"/>
          </a:ln>
        </p:spPr>
      </p:sp>
      <p:grpSp>
        <p:nvGrpSpPr>
          <p:cNvPr id="21" name="Group 21"/>
          <p:cNvGrpSpPr/>
          <p:nvPr/>
        </p:nvGrpSpPr>
        <p:grpSpPr>
          <a:xfrm>
            <a:off x="-1696496" y="-1804966"/>
            <a:ext cx="5033407" cy="50334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5271FF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469" y="2230222"/>
            <a:ext cx="485223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ea typeface="210 도시락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93674" y="7516605"/>
            <a:ext cx="1649391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5271FF"/>
                </a:solidFill>
                <a:latin typeface="210 도시락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13644" y="7521367"/>
            <a:ext cx="4678334" cy="83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210 도시락"/>
              </a:rPr>
              <a:t>프로그램 시연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10893766" y="8561498"/>
            <a:ext cx="7394188" cy="23812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oval" w="lg" len="lg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90444"/>
            <a:chOff x="0" y="0"/>
            <a:chExt cx="4816593" cy="28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195"/>
            </a:xfrm>
            <a:custGeom>
              <a:avLst/>
              <a:gdLst/>
              <a:ahLst/>
              <a:cxnLst/>
              <a:rect l="l" t="t" r="r" b="b"/>
              <a:pathLst>
                <a:path w="4816592" h="287195">
                  <a:moveTo>
                    <a:pt x="0" y="0"/>
                  </a:moveTo>
                  <a:lnTo>
                    <a:pt x="4816592" y="0"/>
                  </a:lnTo>
                  <a:lnTo>
                    <a:pt x="4816592" y="287195"/>
                  </a:lnTo>
                  <a:lnTo>
                    <a:pt x="0" y="28719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3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8766" y="9485672"/>
            <a:ext cx="1724135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260988" y="3207332"/>
            <a:ext cx="3406485" cy="5009640"/>
            <a:chOff x="0" y="0"/>
            <a:chExt cx="897181" cy="13194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7181" cy="1319411"/>
            </a:xfrm>
            <a:custGeom>
              <a:avLst/>
              <a:gdLst/>
              <a:ahLst/>
              <a:cxnLst/>
              <a:rect l="l" t="t" r="r" b="b"/>
              <a:pathLst>
                <a:path w="897181" h="1319411">
                  <a:moveTo>
                    <a:pt x="115908" y="0"/>
                  </a:moveTo>
                  <a:lnTo>
                    <a:pt x="781274" y="0"/>
                  </a:lnTo>
                  <a:cubicBezTo>
                    <a:pt x="812014" y="0"/>
                    <a:pt x="841496" y="12212"/>
                    <a:pt x="863233" y="33949"/>
                  </a:cubicBezTo>
                  <a:cubicBezTo>
                    <a:pt x="884970" y="55685"/>
                    <a:pt x="897181" y="85167"/>
                    <a:pt x="897181" y="115908"/>
                  </a:cubicBezTo>
                  <a:lnTo>
                    <a:pt x="897181" y="1203504"/>
                  </a:lnTo>
                  <a:cubicBezTo>
                    <a:pt x="897181" y="1234244"/>
                    <a:pt x="884970" y="1263726"/>
                    <a:pt x="863233" y="1285463"/>
                  </a:cubicBezTo>
                  <a:cubicBezTo>
                    <a:pt x="841496" y="1307200"/>
                    <a:pt x="812014" y="1319411"/>
                    <a:pt x="781274" y="1319411"/>
                  </a:cubicBezTo>
                  <a:lnTo>
                    <a:pt x="115908" y="1319411"/>
                  </a:lnTo>
                  <a:cubicBezTo>
                    <a:pt x="85167" y="1319411"/>
                    <a:pt x="55685" y="1307200"/>
                    <a:pt x="33949" y="1285463"/>
                  </a:cubicBezTo>
                  <a:cubicBezTo>
                    <a:pt x="12212" y="1263726"/>
                    <a:pt x="0" y="1234244"/>
                    <a:pt x="0" y="1203504"/>
                  </a:cubicBezTo>
                  <a:lnTo>
                    <a:pt x="0" y="115908"/>
                  </a:lnTo>
                  <a:cubicBezTo>
                    <a:pt x="0" y="85167"/>
                    <a:pt x="12212" y="55685"/>
                    <a:pt x="33949" y="33949"/>
                  </a:cubicBezTo>
                  <a:cubicBezTo>
                    <a:pt x="55685" y="12212"/>
                    <a:pt x="85167" y="0"/>
                    <a:pt x="1159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97181" cy="1347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816200" y="3524432"/>
            <a:ext cx="2367675" cy="2312874"/>
            <a:chOff x="0" y="0"/>
            <a:chExt cx="4828540" cy="4716780"/>
          </a:xfrm>
        </p:grpSpPr>
        <p:sp>
          <p:nvSpPr>
            <p:cNvPr id="10" name="Freeform 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t="-1211" b="-121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046858" y="3207332"/>
            <a:ext cx="3406485" cy="5009640"/>
            <a:chOff x="0" y="0"/>
            <a:chExt cx="897181" cy="131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7181" cy="1319411"/>
            </a:xfrm>
            <a:custGeom>
              <a:avLst/>
              <a:gdLst/>
              <a:ahLst/>
              <a:cxnLst/>
              <a:rect l="l" t="t" r="r" b="b"/>
              <a:pathLst>
                <a:path w="897181" h="1319411">
                  <a:moveTo>
                    <a:pt x="115908" y="0"/>
                  </a:moveTo>
                  <a:lnTo>
                    <a:pt x="781274" y="0"/>
                  </a:lnTo>
                  <a:cubicBezTo>
                    <a:pt x="812014" y="0"/>
                    <a:pt x="841496" y="12212"/>
                    <a:pt x="863233" y="33949"/>
                  </a:cubicBezTo>
                  <a:cubicBezTo>
                    <a:pt x="884970" y="55685"/>
                    <a:pt x="897181" y="85167"/>
                    <a:pt x="897181" y="115908"/>
                  </a:cubicBezTo>
                  <a:lnTo>
                    <a:pt x="897181" y="1203504"/>
                  </a:lnTo>
                  <a:cubicBezTo>
                    <a:pt x="897181" y="1234244"/>
                    <a:pt x="884970" y="1263726"/>
                    <a:pt x="863233" y="1285463"/>
                  </a:cubicBezTo>
                  <a:cubicBezTo>
                    <a:pt x="841496" y="1307200"/>
                    <a:pt x="812014" y="1319411"/>
                    <a:pt x="781274" y="1319411"/>
                  </a:cubicBezTo>
                  <a:lnTo>
                    <a:pt x="115908" y="1319411"/>
                  </a:lnTo>
                  <a:cubicBezTo>
                    <a:pt x="85167" y="1319411"/>
                    <a:pt x="55685" y="1307200"/>
                    <a:pt x="33949" y="1285463"/>
                  </a:cubicBezTo>
                  <a:cubicBezTo>
                    <a:pt x="12212" y="1263726"/>
                    <a:pt x="0" y="1234244"/>
                    <a:pt x="0" y="1203504"/>
                  </a:cubicBezTo>
                  <a:lnTo>
                    <a:pt x="0" y="115908"/>
                  </a:lnTo>
                  <a:cubicBezTo>
                    <a:pt x="0" y="85167"/>
                    <a:pt x="12212" y="55685"/>
                    <a:pt x="33949" y="33949"/>
                  </a:cubicBezTo>
                  <a:cubicBezTo>
                    <a:pt x="55685" y="12212"/>
                    <a:pt x="85167" y="0"/>
                    <a:pt x="1159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7181" cy="1347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529951" y="3524432"/>
            <a:ext cx="2367675" cy="2312874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t="-18282" b="-1828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527435" y="3207332"/>
            <a:ext cx="3252758" cy="5009640"/>
            <a:chOff x="0" y="0"/>
            <a:chExt cx="856694" cy="131941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6694" cy="1319411"/>
            </a:xfrm>
            <a:custGeom>
              <a:avLst/>
              <a:gdLst/>
              <a:ahLst/>
              <a:cxnLst/>
              <a:rect l="l" t="t" r="r" b="b"/>
              <a:pathLst>
                <a:path w="856694" h="1319411">
                  <a:moveTo>
                    <a:pt x="121386" y="0"/>
                  </a:moveTo>
                  <a:lnTo>
                    <a:pt x="735308" y="0"/>
                  </a:lnTo>
                  <a:cubicBezTo>
                    <a:pt x="767501" y="0"/>
                    <a:pt x="798376" y="12789"/>
                    <a:pt x="821141" y="35553"/>
                  </a:cubicBezTo>
                  <a:cubicBezTo>
                    <a:pt x="843905" y="58317"/>
                    <a:pt x="856694" y="89192"/>
                    <a:pt x="856694" y="121386"/>
                  </a:cubicBezTo>
                  <a:lnTo>
                    <a:pt x="856694" y="1198026"/>
                  </a:lnTo>
                  <a:cubicBezTo>
                    <a:pt x="856694" y="1265065"/>
                    <a:pt x="802347" y="1319411"/>
                    <a:pt x="735308" y="1319411"/>
                  </a:cubicBezTo>
                  <a:lnTo>
                    <a:pt x="121386" y="1319411"/>
                  </a:lnTo>
                  <a:cubicBezTo>
                    <a:pt x="54346" y="1319411"/>
                    <a:pt x="0" y="1265065"/>
                    <a:pt x="0" y="1198026"/>
                  </a:cubicBezTo>
                  <a:lnTo>
                    <a:pt x="0" y="121386"/>
                  </a:lnTo>
                  <a:cubicBezTo>
                    <a:pt x="0" y="54346"/>
                    <a:pt x="54346" y="0"/>
                    <a:pt x="121386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56694" cy="1347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938442" y="3524432"/>
            <a:ext cx="2367675" cy="2312874"/>
            <a:chOff x="0" y="0"/>
            <a:chExt cx="4828540" cy="4716780"/>
          </a:xfrm>
        </p:grpSpPr>
        <p:sp>
          <p:nvSpPr>
            <p:cNvPr id="20" name="Freeform 2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15843" b="-1584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399846" y="3207332"/>
            <a:ext cx="3252758" cy="5009640"/>
            <a:chOff x="0" y="0"/>
            <a:chExt cx="856694" cy="13194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6694" cy="1319411"/>
            </a:xfrm>
            <a:custGeom>
              <a:avLst/>
              <a:gdLst/>
              <a:ahLst/>
              <a:cxnLst/>
              <a:rect l="l" t="t" r="r" b="b"/>
              <a:pathLst>
                <a:path w="856694" h="1319411">
                  <a:moveTo>
                    <a:pt x="121386" y="0"/>
                  </a:moveTo>
                  <a:lnTo>
                    <a:pt x="735308" y="0"/>
                  </a:lnTo>
                  <a:cubicBezTo>
                    <a:pt x="767501" y="0"/>
                    <a:pt x="798376" y="12789"/>
                    <a:pt x="821141" y="35553"/>
                  </a:cubicBezTo>
                  <a:cubicBezTo>
                    <a:pt x="843905" y="58317"/>
                    <a:pt x="856694" y="89192"/>
                    <a:pt x="856694" y="121386"/>
                  </a:cubicBezTo>
                  <a:lnTo>
                    <a:pt x="856694" y="1198026"/>
                  </a:lnTo>
                  <a:cubicBezTo>
                    <a:pt x="856694" y="1265065"/>
                    <a:pt x="802347" y="1319411"/>
                    <a:pt x="735308" y="1319411"/>
                  </a:cubicBezTo>
                  <a:lnTo>
                    <a:pt x="121386" y="1319411"/>
                  </a:lnTo>
                  <a:cubicBezTo>
                    <a:pt x="54346" y="1319411"/>
                    <a:pt x="0" y="1265065"/>
                    <a:pt x="0" y="1198026"/>
                  </a:cubicBezTo>
                  <a:lnTo>
                    <a:pt x="0" y="121386"/>
                  </a:lnTo>
                  <a:cubicBezTo>
                    <a:pt x="0" y="54346"/>
                    <a:pt x="54346" y="0"/>
                    <a:pt x="121386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56694" cy="1347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877389" y="3524432"/>
            <a:ext cx="2367675" cy="2312874"/>
            <a:chOff x="0" y="0"/>
            <a:chExt cx="4828540" cy="4716780"/>
          </a:xfrm>
        </p:grpSpPr>
        <p:sp>
          <p:nvSpPr>
            <p:cNvPr id="25" name="Freeform 2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114" b="-11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476250" y="198060"/>
            <a:ext cx="5053701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210 도시락"/>
              </a:rPr>
              <a:t>팀원 소개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513783" y="959044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8766" y="959044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0138" y="5920414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FFFFFF"/>
                </a:solidFill>
                <a:ea typeface="210 도시락"/>
              </a:rPr>
              <a:t>팀장 조준화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32756" y="5920414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FFFFFF"/>
                </a:solidFill>
                <a:ea typeface="210 도시락"/>
              </a:rPr>
              <a:t>팀원 이정현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92366" y="5920414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FFFFFF"/>
                </a:solidFill>
                <a:ea typeface="210 도시락"/>
              </a:rPr>
              <a:t>팀원 김태화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80194" y="5920414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FFFFFF"/>
                </a:solidFill>
                <a:ea typeface="210 도시락"/>
              </a:rPr>
              <a:t>팀원 김동우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6572396"/>
            <a:ext cx="4081344" cy="16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endParaRPr/>
          </a:p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ea typeface="210 도시락"/>
              </a:rPr>
              <a:t>팀장</a:t>
            </a:r>
          </a:p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210 도시락"/>
              </a:rPr>
              <a:t>MainCoder</a:t>
            </a:r>
          </a:p>
          <a:p>
            <a:pPr algn="ctr">
              <a:lnSpc>
                <a:spcPts val="3249"/>
              </a:lnSpc>
            </a:pPr>
            <a:endParaRPr lang="en-US" sz="2499">
              <a:solidFill>
                <a:srgbClr val="FFFFFF"/>
              </a:solidFill>
              <a:latin typeface="210 도시락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667474" y="7001005"/>
            <a:ext cx="4081344" cy="121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ea typeface="210 도시락"/>
              </a:rPr>
              <a:t>팀원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210 도시락"/>
              </a:rPr>
              <a:t>DB Manager</a:t>
            </a:r>
          </a:p>
          <a:p>
            <a:pPr algn="ctr">
              <a:lnSpc>
                <a:spcPts val="3250"/>
              </a:lnSpc>
            </a:pPr>
            <a:endParaRPr lang="en-US" sz="2500">
              <a:solidFill>
                <a:srgbClr val="FFFFFF"/>
              </a:solidFill>
              <a:latin typeface="210 도시락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081607" y="6972758"/>
            <a:ext cx="4081344" cy="80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ea typeface="210 도시락"/>
              </a:rPr>
              <a:t>팀원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210 도시락"/>
                <a:ea typeface="210 도시락"/>
              </a:rPr>
              <a:t> GUI 설계 및 구현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22107" y="7001005"/>
            <a:ext cx="4081344" cy="80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ea typeface="210 도시락"/>
              </a:rPr>
              <a:t>팀원</a:t>
            </a:r>
          </a:p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210 도시락"/>
                <a:ea typeface="210 도시락"/>
              </a:rPr>
              <a:t>GUI 설계 및 UX 개선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73559" y="1996437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000000"/>
                </a:solidFill>
                <a:latin typeface="210 도시락"/>
              </a:rPr>
              <a:t>BACK - 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92193" y="1996437"/>
            <a:ext cx="5059827" cy="66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134">
                <a:solidFill>
                  <a:srgbClr val="000000"/>
                </a:solidFill>
                <a:latin typeface="210 도시락"/>
              </a:rPr>
              <a:t>FRONT - END</a:t>
            </a:r>
          </a:p>
        </p:txBody>
      </p:sp>
      <p:sp>
        <p:nvSpPr>
          <p:cNvPr id="40" name="AutoShape 40"/>
          <p:cNvSpPr/>
          <p:nvPr/>
        </p:nvSpPr>
        <p:spPr>
          <a:xfrm>
            <a:off x="9005407" y="2724946"/>
            <a:ext cx="0" cy="5831941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1" name="Freeform 41"/>
          <p:cNvSpPr/>
          <p:nvPr/>
        </p:nvSpPr>
        <p:spPr>
          <a:xfrm rot="-655129">
            <a:off x="988841" y="2817216"/>
            <a:ext cx="951501" cy="780231"/>
          </a:xfrm>
          <a:custGeom>
            <a:avLst/>
            <a:gdLst/>
            <a:ahLst/>
            <a:cxnLst/>
            <a:rect l="l" t="t" r="r" b="b"/>
            <a:pathLst>
              <a:path w="951501" h="780231">
                <a:moveTo>
                  <a:pt x="0" y="0"/>
                </a:moveTo>
                <a:lnTo>
                  <a:pt x="951501" y="0"/>
                </a:lnTo>
                <a:lnTo>
                  <a:pt x="951501" y="780231"/>
                </a:lnTo>
                <a:lnTo>
                  <a:pt x="0" y="780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90444"/>
            <a:chOff x="0" y="0"/>
            <a:chExt cx="4816593" cy="28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195"/>
            </a:xfrm>
            <a:custGeom>
              <a:avLst/>
              <a:gdLst/>
              <a:ahLst/>
              <a:cxnLst/>
              <a:rect l="l" t="t" r="r" b="b"/>
              <a:pathLst>
                <a:path w="4816592" h="287195">
                  <a:moveTo>
                    <a:pt x="0" y="0"/>
                  </a:moveTo>
                  <a:lnTo>
                    <a:pt x="4816592" y="0"/>
                  </a:lnTo>
                  <a:lnTo>
                    <a:pt x="4816592" y="287195"/>
                  </a:lnTo>
                  <a:lnTo>
                    <a:pt x="0" y="2871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3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407628"/>
            <a:ext cx="18288000" cy="879372"/>
            <a:chOff x="0" y="0"/>
            <a:chExt cx="4816593" cy="231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31604"/>
            </a:xfrm>
            <a:custGeom>
              <a:avLst/>
              <a:gdLst/>
              <a:ahLst/>
              <a:cxnLst/>
              <a:rect l="l" t="t" r="r" b="b"/>
              <a:pathLst>
                <a:path w="4816592" h="231604">
                  <a:moveTo>
                    <a:pt x="0" y="0"/>
                  </a:moveTo>
                  <a:lnTo>
                    <a:pt x="4816592" y="0"/>
                  </a:lnTo>
                  <a:lnTo>
                    <a:pt x="4816592" y="231604"/>
                  </a:lnTo>
                  <a:lnTo>
                    <a:pt x="0" y="2316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279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76250" y="2332463"/>
            <a:ext cx="12979247" cy="2171691"/>
          </a:xfrm>
          <a:custGeom>
            <a:avLst/>
            <a:gdLst/>
            <a:ahLst/>
            <a:cxnLst/>
            <a:rect l="l" t="t" r="r" b="b"/>
            <a:pathLst>
              <a:path w="12979247" h="2171691">
                <a:moveTo>
                  <a:pt x="0" y="0"/>
                </a:moveTo>
                <a:lnTo>
                  <a:pt x="12979247" y="0"/>
                </a:lnTo>
                <a:lnTo>
                  <a:pt x="12979247" y="2171691"/>
                </a:lnTo>
                <a:lnTo>
                  <a:pt x="0" y="217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46706" y="4015621"/>
            <a:ext cx="5728738" cy="4689131"/>
          </a:xfrm>
          <a:custGeom>
            <a:avLst/>
            <a:gdLst/>
            <a:ahLst/>
            <a:cxnLst/>
            <a:rect l="l" t="t" r="r" b="b"/>
            <a:pathLst>
              <a:path w="5728738" h="4689131">
                <a:moveTo>
                  <a:pt x="0" y="0"/>
                </a:moveTo>
                <a:lnTo>
                  <a:pt x="5728738" y="0"/>
                </a:lnTo>
                <a:lnTo>
                  <a:pt x="5728738" y="4689131"/>
                </a:lnTo>
                <a:lnTo>
                  <a:pt x="0" y="4689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512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52222" y="7360928"/>
            <a:ext cx="1567905" cy="1567905"/>
          </a:xfrm>
          <a:custGeom>
            <a:avLst/>
            <a:gdLst/>
            <a:ahLst/>
            <a:cxnLst/>
            <a:rect l="l" t="t" r="r" b="b"/>
            <a:pathLst>
              <a:path w="1567905" h="1567905">
                <a:moveTo>
                  <a:pt x="0" y="0"/>
                </a:moveTo>
                <a:lnTo>
                  <a:pt x="1567906" y="0"/>
                </a:lnTo>
                <a:lnTo>
                  <a:pt x="1567906" y="1567905"/>
                </a:lnTo>
                <a:lnTo>
                  <a:pt x="0" y="1567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20128" y="4811670"/>
            <a:ext cx="3296959" cy="2667540"/>
          </a:xfrm>
          <a:custGeom>
            <a:avLst/>
            <a:gdLst/>
            <a:ahLst/>
            <a:cxnLst/>
            <a:rect l="l" t="t" r="r" b="b"/>
            <a:pathLst>
              <a:path w="3296959" h="2667540">
                <a:moveTo>
                  <a:pt x="0" y="0"/>
                </a:moveTo>
                <a:lnTo>
                  <a:pt x="3296959" y="0"/>
                </a:lnTo>
                <a:lnTo>
                  <a:pt x="3296959" y="2667539"/>
                </a:lnTo>
                <a:lnTo>
                  <a:pt x="0" y="2667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34425" y="5143500"/>
            <a:ext cx="1668364" cy="1445221"/>
          </a:xfrm>
          <a:custGeom>
            <a:avLst/>
            <a:gdLst/>
            <a:ahLst/>
            <a:cxnLst/>
            <a:rect l="l" t="t" r="r" b="b"/>
            <a:pathLst>
              <a:path w="1668364" h="1445221">
                <a:moveTo>
                  <a:pt x="0" y="0"/>
                </a:moveTo>
                <a:lnTo>
                  <a:pt x="1668364" y="0"/>
                </a:lnTo>
                <a:lnTo>
                  <a:pt x="1668364" y="1445221"/>
                </a:lnTo>
                <a:lnTo>
                  <a:pt x="0" y="1445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76250" y="198060"/>
            <a:ext cx="5053701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271FF"/>
                </a:solidFill>
                <a:ea typeface="210 도시락"/>
              </a:rPr>
              <a:t>개발 동기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271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3783" y="959044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766" y="959044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46672"/>
            <a:chOff x="0" y="0"/>
            <a:chExt cx="4816593" cy="275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667"/>
            </a:xfrm>
            <a:custGeom>
              <a:avLst/>
              <a:gdLst/>
              <a:ahLst/>
              <a:cxnLst/>
              <a:rect l="l" t="t" r="r" b="b"/>
              <a:pathLst>
                <a:path w="4816592" h="275667">
                  <a:moveTo>
                    <a:pt x="0" y="0"/>
                  </a:moveTo>
                  <a:lnTo>
                    <a:pt x="4816592" y="0"/>
                  </a:lnTo>
                  <a:lnTo>
                    <a:pt x="4816592" y="275667"/>
                  </a:lnTo>
                  <a:lnTo>
                    <a:pt x="0" y="275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2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457404"/>
            <a:ext cx="18288000" cy="829596"/>
            <a:chOff x="0" y="0"/>
            <a:chExt cx="4816593" cy="2184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18494"/>
            </a:xfrm>
            <a:custGeom>
              <a:avLst/>
              <a:gdLst/>
              <a:ahLst/>
              <a:cxnLst/>
              <a:rect l="l" t="t" r="r" b="b"/>
              <a:pathLst>
                <a:path w="4816592" h="218494">
                  <a:moveTo>
                    <a:pt x="0" y="0"/>
                  </a:moveTo>
                  <a:lnTo>
                    <a:pt x="4816592" y="0"/>
                  </a:lnTo>
                  <a:lnTo>
                    <a:pt x="4816592" y="218494"/>
                  </a:lnTo>
                  <a:lnTo>
                    <a:pt x="0" y="2184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266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6638" y="5440723"/>
            <a:ext cx="2772926" cy="2938200"/>
          </a:xfrm>
          <a:custGeom>
            <a:avLst/>
            <a:gdLst/>
            <a:ahLst/>
            <a:cxnLst/>
            <a:rect l="l" t="t" r="r" b="b"/>
            <a:pathLst>
              <a:path w="2772926" h="2938200">
                <a:moveTo>
                  <a:pt x="0" y="0"/>
                </a:moveTo>
                <a:lnTo>
                  <a:pt x="2772926" y="0"/>
                </a:lnTo>
                <a:lnTo>
                  <a:pt x="2772926" y="2938200"/>
                </a:lnTo>
                <a:lnTo>
                  <a:pt x="0" y="293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62405" y="2040803"/>
            <a:ext cx="8163191" cy="5153014"/>
          </a:xfrm>
          <a:custGeom>
            <a:avLst/>
            <a:gdLst/>
            <a:ahLst/>
            <a:cxnLst/>
            <a:rect l="l" t="t" r="r" b="b"/>
            <a:pathLst>
              <a:path w="8163191" h="5153014">
                <a:moveTo>
                  <a:pt x="0" y="0"/>
                </a:moveTo>
                <a:lnTo>
                  <a:pt x="8163190" y="0"/>
                </a:lnTo>
                <a:lnTo>
                  <a:pt x="8163190" y="5153014"/>
                </a:lnTo>
                <a:lnTo>
                  <a:pt x="0" y="5153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99406" y="1288019"/>
            <a:ext cx="3559894" cy="7710963"/>
          </a:xfrm>
          <a:custGeom>
            <a:avLst/>
            <a:gdLst/>
            <a:ahLst/>
            <a:cxnLst/>
            <a:rect l="l" t="t" r="r" b="b"/>
            <a:pathLst>
              <a:path w="3559894" h="7710963">
                <a:moveTo>
                  <a:pt x="0" y="0"/>
                </a:moveTo>
                <a:lnTo>
                  <a:pt x="3559894" y="0"/>
                </a:lnTo>
                <a:lnTo>
                  <a:pt x="355989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6250" y="198060"/>
            <a:ext cx="5053701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271FF"/>
                </a:solidFill>
                <a:ea typeface="210 도시락"/>
              </a:rPr>
              <a:t>개발 동기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271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80151" y="964423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806" y="964423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29951" y="3994449"/>
            <a:ext cx="7973896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“</a:t>
            </a:r>
            <a:r>
              <a:rPr lang="en-US" sz="3600" dirty="0" err="1">
                <a:solidFill>
                  <a:srgbClr val="5271FF"/>
                </a:solidFill>
                <a:latin typeface="210 도시락"/>
                <a:ea typeface="210 도시락"/>
              </a:rPr>
              <a:t>노인을</a:t>
            </a: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 </a:t>
            </a:r>
            <a:r>
              <a:rPr lang="en-US" sz="3600" dirty="0" err="1">
                <a:solidFill>
                  <a:srgbClr val="5271FF"/>
                </a:solidFill>
                <a:latin typeface="210 도시락"/>
                <a:ea typeface="210 도시락"/>
              </a:rPr>
              <a:t>위한</a:t>
            </a: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 </a:t>
            </a:r>
            <a:r>
              <a:rPr lang="en-US" sz="3600" dirty="0" err="1">
                <a:solidFill>
                  <a:srgbClr val="5271FF"/>
                </a:solidFill>
                <a:latin typeface="210 도시락"/>
                <a:ea typeface="210 도시락"/>
              </a:rPr>
              <a:t>배달앱을</a:t>
            </a: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 </a:t>
            </a:r>
            <a:r>
              <a:rPr lang="en-US" sz="3600" dirty="0" err="1">
                <a:solidFill>
                  <a:srgbClr val="5271FF"/>
                </a:solidFill>
                <a:latin typeface="210 도시락"/>
                <a:ea typeface="210 도시락"/>
              </a:rPr>
              <a:t>만들면</a:t>
            </a: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 </a:t>
            </a:r>
            <a:r>
              <a:rPr lang="en-US" sz="3600" dirty="0" err="1">
                <a:solidFill>
                  <a:srgbClr val="5271FF"/>
                </a:solidFill>
                <a:latin typeface="210 도시락"/>
                <a:ea typeface="210 도시락"/>
              </a:rPr>
              <a:t>어떨까</a:t>
            </a:r>
            <a:r>
              <a:rPr lang="en-US" sz="3600" dirty="0">
                <a:solidFill>
                  <a:srgbClr val="5271FF"/>
                </a:solidFill>
                <a:latin typeface="210 도시락"/>
                <a:ea typeface="210 도시락"/>
              </a:rPr>
              <a:t>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46672"/>
            <a:chOff x="0" y="0"/>
            <a:chExt cx="4816593" cy="275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5667"/>
            </a:xfrm>
            <a:custGeom>
              <a:avLst/>
              <a:gdLst/>
              <a:ahLst/>
              <a:cxnLst/>
              <a:rect l="l" t="t" r="r" b="b"/>
              <a:pathLst>
                <a:path w="4816592" h="275667">
                  <a:moveTo>
                    <a:pt x="0" y="0"/>
                  </a:moveTo>
                  <a:lnTo>
                    <a:pt x="4816592" y="0"/>
                  </a:lnTo>
                  <a:lnTo>
                    <a:pt x="4816592" y="275667"/>
                  </a:lnTo>
                  <a:lnTo>
                    <a:pt x="0" y="275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2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457404"/>
            <a:ext cx="18288000" cy="829596"/>
            <a:chOff x="0" y="0"/>
            <a:chExt cx="4816593" cy="2184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18494"/>
            </a:xfrm>
            <a:custGeom>
              <a:avLst/>
              <a:gdLst/>
              <a:ahLst/>
              <a:cxnLst/>
              <a:rect l="l" t="t" r="r" b="b"/>
              <a:pathLst>
                <a:path w="4816592" h="218494">
                  <a:moveTo>
                    <a:pt x="0" y="0"/>
                  </a:moveTo>
                  <a:lnTo>
                    <a:pt x="4816592" y="0"/>
                  </a:lnTo>
                  <a:lnTo>
                    <a:pt x="4816592" y="218494"/>
                  </a:lnTo>
                  <a:lnTo>
                    <a:pt x="0" y="2184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266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73038" y="1429407"/>
            <a:ext cx="13543715" cy="7627291"/>
          </a:xfrm>
          <a:custGeom>
            <a:avLst/>
            <a:gdLst/>
            <a:ahLst/>
            <a:cxnLst/>
            <a:rect l="l" t="t" r="r" b="b"/>
            <a:pathLst>
              <a:path w="13543715" h="7627291">
                <a:moveTo>
                  <a:pt x="0" y="0"/>
                </a:moveTo>
                <a:lnTo>
                  <a:pt x="13543715" y="0"/>
                </a:lnTo>
                <a:lnTo>
                  <a:pt x="13543715" y="7627290"/>
                </a:lnTo>
                <a:lnTo>
                  <a:pt x="0" y="7627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" r="-21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5806" y="186322"/>
            <a:ext cx="6513799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271FF"/>
                </a:solidFill>
                <a:latin typeface="210 도시락"/>
                <a:ea typeface="210 도시락"/>
              </a:rPr>
              <a:t>시스템 구성도 for All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271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80151" y="964423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5806" y="964423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90444"/>
            <a:chOff x="0" y="0"/>
            <a:chExt cx="4816593" cy="28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195"/>
            </a:xfrm>
            <a:custGeom>
              <a:avLst/>
              <a:gdLst/>
              <a:ahLst/>
              <a:cxnLst/>
              <a:rect l="l" t="t" r="r" b="b"/>
              <a:pathLst>
                <a:path w="4816592" h="287195">
                  <a:moveTo>
                    <a:pt x="0" y="0"/>
                  </a:moveTo>
                  <a:lnTo>
                    <a:pt x="4816592" y="0"/>
                  </a:lnTo>
                  <a:lnTo>
                    <a:pt x="4816592" y="287195"/>
                  </a:lnTo>
                  <a:lnTo>
                    <a:pt x="0" y="28719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3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8766" y="9485672"/>
            <a:ext cx="1724135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47180" y="2831096"/>
            <a:ext cx="8496820" cy="5142376"/>
            <a:chOff x="0" y="0"/>
            <a:chExt cx="2237846" cy="13543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7846" cy="1354371"/>
            </a:xfrm>
            <a:custGeom>
              <a:avLst/>
              <a:gdLst/>
              <a:ahLst/>
              <a:cxnLst/>
              <a:rect l="l" t="t" r="r" b="b"/>
              <a:pathLst>
                <a:path w="2237846" h="1354371">
                  <a:moveTo>
                    <a:pt x="46469" y="0"/>
                  </a:moveTo>
                  <a:lnTo>
                    <a:pt x="2191377" y="0"/>
                  </a:lnTo>
                  <a:cubicBezTo>
                    <a:pt x="2217041" y="0"/>
                    <a:pt x="2237846" y="20805"/>
                    <a:pt x="2237846" y="46469"/>
                  </a:cubicBezTo>
                  <a:lnTo>
                    <a:pt x="2237846" y="1307902"/>
                  </a:lnTo>
                  <a:cubicBezTo>
                    <a:pt x="2237846" y="1333566"/>
                    <a:pt x="2217041" y="1354371"/>
                    <a:pt x="2191377" y="1354371"/>
                  </a:cubicBezTo>
                  <a:lnTo>
                    <a:pt x="46469" y="1354371"/>
                  </a:lnTo>
                  <a:cubicBezTo>
                    <a:pt x="20805" y="1354371"/>
                    <a:pt x="0" y="1333566"/>
                    <a:pt x="0" y="1307902"/>
                  </a:cubicBezTo>
                  <a:lnTo>
                    <a:pt x="0" y="46469"/>
                  </a:lnTo>
                  <a:cubicBezTo>
                    <a:pt x="0" y="20805"/>
                    <a:pt x="20805" y="0"/>
                    <a:pt x="46469" y="0"/>
                  </a:cubicBezTo>
                  <a:close/>
                </a:path>
              </a:pathLst>
            </a:custGeom>
            <a:solidFill>
              <a:srgbClr val="C8CC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237846" cy="1382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188716" y="4448721"/>
            <a:ext cx="7441409" cy="2390553"/>
          </a:xfrm>
          <a:custGeom>
            <a:avLst/>
            <a:gdLst/>
            <a:ahLst/>
            <a:cxnLst/>
            <a:rect l="l" t="t" r="r" b="b"/>
            <a:pathLst>
              <a:path w="7441409" h="2390553">
                <a:moveTo>
                  <a:pt x="0" y="0"/>
                </a:moveTo>
                <a:lnTo>
                  <a:pt x="7441408" y="0"/>
                </a:lnTo>
                <a:lnTo>
                  <a:pt x="7441408" y="2390552"/>
                </a:lnTo>
                <a:lnTo>
                  <a:pt x="0" y="239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1345" y="3041194"/>
            <a:ext cx="8048491" cy="4755362"/>
          </a:xfrm>
          <a:custGeom>
            <a:avLst/>
            <a:gdLst/>
            <a:ahLst/>
            <a:cxnLst/>
            <a:rect l="l" t="t" r="r" b="b"/>
            <a:pathLst>
              <a:path w="8048491" h="4755362">
                <a:moveTo>
                  <a:pt x="0" y="0"/>
                </a:moveTo>
                <a:lnTo>
                  <a:pt x="8048491" y="0"/>
                </a:lnTo>
                <a:lnTo>
                  <a:pt x="8048491" y="4755363"/>
                </a:lnTo>
                <a:lnTo>
                  <a:pt x="0" y="475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5" r="-237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6250" y="198060"/>
            <a:ext cx="5700790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210 도시락"/>
                <a:ea typeface="210 도시락"/>
              </a:rPr>
              <a:t>핵심기능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13783" y="959044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8766" y="959044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9571" y="4909267"/>
            <a:ext cx="6156577" cy="139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>
                <a:solidFill>
                  <a:srgbClr val="000000"/>
                </a:solidFill>
                <a:ea typeface="210 도시락"/>
              </a:rPr>
              <a:t>싱글톤 객체 구현</a:t>
            </a:r>
          </a:p>
          <a:p>
            <a:pPr algn="ctr">
              <a:lnSpc>
                <a:spcPts val="5604"/>
              </a:lnSpc>
              <a:spcBef>
                <a:spcPct val="0"/>
              </a:spcBef>
            </a:pPr>
            <a:r>
              <a:rPr lang="en-US" sz="4003">
                <a:solidFill>
                  <a:srgbClr val="000000"/>
                </a:solidFill>
                <a:latin typeface="210 도시락"/>
                <a:ea typeface="210 도시락"/>
              </a:rPr>
              <a:t>&amp;객체지향 설계 5원칙 준수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7972"/>
            <a:ext cx="18288000" cy="1090444"/>
            <a:chOff x="0" y="0"/>
            <a:chExt cx="4816593" cy="28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195"/>
            </a:xfrm>
            <a:custGeom>
              <a:avLst/>
              <a:gdLst/>
              <a:ahLst/>
              <a:cxnLst/>
              <a:rect l="l" t="t" r="r" b="b"/>
              <a:pathLst>
                <a:path w="4816592" h="287195">
                  <a:moveTo>
                    <a:pt x="0" y="0"/>
                  </a:moveTo>
                  <a:lnTo>
                    <a:pt x="4816592" y="0"/>
                  </a:lnTo>
                  <a:lnTo>
                    <a:pt x="4816592" y="287195"/>
                  </a:lnTo>
                  <a:lnTo>
                    <a:pt x="0" y="28719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3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8766" y="9485672"/>
            <a:ext cx="1724135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746" b="24738"/>
          <a:stretch>
            <a:fillRect/>
          </a:stretch>
        </p:blipFill>
        <p:spPr>
          <a:xfrm>
            <a:off x="388766" y="1750799"/>
            <a:ext cx="5094683" cy="7591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id="7" name="Freeform 7"/>
          <p:cNvSpPr/>
          <p:nvPr/>
        </p:nvSpPr>
        <p:spPr>
          <a:xfrm>
            <a:off x="9932747" y="4549476"/>
            <a:ext cx="7176865" cy="2305568"/>
          </a:xfrm>
          <a:custGeom>
            <a:avLst/>
            <a:gdLst/>
            <a:ahLst/>
            <a:cxnLst/>
            <a:rect l="l" t="t" r="r" b="b"/>
            <a:pathLst>
              <a:path w="7176865" h="2305568">
                <a:moveTo>
                  <a:pt x="0" y="0"/>
                </a:moveTo>
                <a:lnTo>
                  <a:pt x="7176865" y="0"/>
                </a:lnTo>
                <a:lnTo>
                  <a:pt x="7176865" y="2305568"/>
                </a:lnTo>
                <a:lnTo>
                  <a:pt x="0" y="2305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6250" y="198060"/>
            <a:ext cx="6181958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210 도시락"/>
                <a:ea typeface="210 도시락"/>
              </a:rPr>
              <a:t>핵심기능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3783" y="959044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766" y="959044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7653" y="5155247"/>
            <a:ext cx="6181958" cy="87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210 도시락"/>
              </a:rPr>
              <a:t>좌표기반 위치 추적</a:t>
            </a:r>
          </a:p>
        </p:txBody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3832" t="2130" r="3832" b="23048"/>
          <a:stretch>
            <a:fillRect/>
          </a:stretch>
        </p:blipFill>
        <p:spPr>
          <a:xfrm>
            <a:off x="3848162" y="1288169"/>
            <a:ext cx="4549760" cy="7576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1744"/>
            <a:ext cx="18288000" cy="1090444"/>
            <a:chOff x="0" y="0"/>
            <a:chExt cx="4816593" cy="287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195"/>
            </a:xfrm>
            <a:custGeom>
              <a:avLst/>
              <a:gdLst/>
              <a:ahLst/>
              <a:cxnLst/>
              <a:rect l="l" t="t" r="r" b="b"/>
              <a:pathLst>
                <a:path w="4816592" h="287195">
                  <a:moveTo>
                    <a:pt x="0" y="0"/>
                  </a:moveTo>
                  <a:lnTo>
                    <a:pt x="4816592" y="0"/>
                  </a:lnTo>
                  <a:lnTo>
                    <a:pt x="4816592" y="287195"/>
                  </a:lnTo>
                  <a:lnTo>
                    <a:pt x="0" y="28719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34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8766" y="9485672"/>
            <a:ext cx="1724135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947115" y="4540032"/>
            <a:ext cx="6363230" cy="2044188"/>
          </a:xfrm>
          <a:custGeom>
            <a:avLst/>
            <a:gdLst/>
            <a:ahLst/>
            <a:cxnLst/>
            <a:rect l="l" t="t" r="r" b="b"/>
            <a:pathLst>
              <a:path w="6363230" h="2044188">
                <a:moveTo>
                  <a:pt x="0" y="0"/>
                </a:moveTo>
                <a:lnTo>
                  <a:pt x="6363231" y="0"/>
                </a:lnTo>
                <a:lnTo>
                  <a:pt x="6363231" y="2044188"/>
                </a:lnTo>
                <a:lnTo>
                  <a:pt x="0" y="2044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0812" y="1458078"/>
            <a:ext cx="8226076" cy="7472502"/>
            <a:chOff x="0" y="0"/>
            <a:chExt cx="2166538" cy="19680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6538" cy="1968066"/>
            </a:xfrm>
            <a:custGeom>
              <a:avLst/>
              <a:gdLst/>
              <a:ahLst/>
              <a:cxnLst/>
              <a:rect l="l" t="t" r="r" b="b"/>
              <a:pathLst>
                <a:path w="2166538" h="1968066">
                  <a:moveTo>
                    <a:pt x="47998" y="0"/>
                  </a:moveTo>
                  <a:lnTo>
                    <a:pt x="2118540" y="0"/>
                  </a:lnTo>
                  <a:cubicBezTo>
                    <a:pt x="2131270" y="0"/>
                    <a:pt x="2143479" y="5057"/>
                    <a:pt x="2152480" y="14058"/>
                  </a:cubicBezTo>
                  <a:cubicBezTo>
                    <a:pt x="2161482" y="23060"/>
                    <a:pt x="2166538" y="35268"/>
                    <a:pt x="2166538" y="47998"/>
                  </a:cubicBezTo>
                  <a:lnTo>
                    <a:pt x="2166538" y="1920068"/>
                  </a:lnTo>
                  <a:cubicBezTo>
                    <a:pt x="2166538" y="1932798"/>
                    <a:pt x="2161482" y="1945006"/>
                    <a:pt x="2152480" y="1954008"/>
                  </a:cubicBezTo>
                  <a:cubicBezTo>
                    <a:pt x="2143479" y="1963009"/>
                    <a:pt x="2131270" y="1968066"/>
                    <a:pt x="2118540" y="1968066"/>
                  </a:cubicBezTo>
                  <a:lnTo>
                    <a:pt x="47998" y="1968066"/>
                  </a:lnTo>
                  <a:cubicBezTo>
                    <a:pt x="35268" y="1968066"/>
                    <a:pt x="23060" y="1963009"/>
                    <a:pt x="14058" y="1954008"/>
                  </a:cubicBezTo>
                  <a:cubicBezTo>
                    <a:pt x="5057" y="1945006"/>
                    <a:pt x="0" y="1932798"/>
                    <a:pt x="0" y="1920068"/>
                  </a:cubicBezTo>
                  <a:lnTo>
                    <a:pt x="0" y="47998"/>
                  </a:lnTo>
                  <a:cubicBezTo>
                    <a:pt x="0" y="35268"/>
                    <a:pt x="5057" y="23060"/>
                    <a:pt x="14058" y="14058"/>
                  </a:cubicBezTo>
                  <a:cubicBezTo>
                    <a:pt x="23060" y="5057"/>
                    <a:pt x="35268" y="0"/>
                    <a:pt x="47998" y="0"/>
                  </a:cubicBezTo>
                  <a:close/>
                </a:path>
              </a:pathLst>
            </a:custGeom>
            <a:solidFill>
              <a:srgbClr val="C8CC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166538" cy="199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41006" y="1724599"/>
            <a:ext cx="7579035" cy="6953243"/>
          </a:xfrm>
          <a:custGeom>
            <a:avLst/>
            <a:gdLst/>
            <a:ahLst/>
            <a:cxnLst/>
            <a:rect l="l" t="t" r="r" b="b"/>
            <a:pathLst>
              <a:path w="7579035" h="6953243">
                <a:moveTo>
                  <a:pt x="0" y="0"/>
                </a:moveTo>
                <a:lnTo>
                  <a:pt x="7579035" y="0"/>
                </a:lnTo>
                <a:lnTo>
                  <a:pt x="7579035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834134" y="5030848"/>
            <a:ext cx="6425166" cy="93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  <a:spcBef>
                <a:spcPct val="0"/>
              </a:spcBef>
            </a:pPr>
            <a:r>
              <a:rPr lang="en-US" sz="5369">
                <a:solidFill>
                  <a:srgbClr val="000000"/>
                </a:solidFill>
                <a:latin typeface="210 도시락"/>
                <a:ea typeface="210 도시락"/>
              </a:rPr>
              <a:t>DB 설계및 구축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766" y="186322"/>
            <a:ext cx="5982854" cy="62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210 도시락"/>
                <a:ea typeface="210 도시락"/>
              </a:rPr>
              <a:t>핵심기능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15334" y="329187"/>
            <a:ext cx="3968015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210 디딤고딕"/>
              </a:rPr>
              <a:t>오픈소스 전문 프로젝트 최종 발표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3783" y="9590447"/>
            <a:ext cx="1077357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A6A6A6"/>
                </a:solidFill>
                <a:latin typeface="210 디딤고딕"/>
              </a:rPr>
              <a:t>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8766" y="9590447"/>
            <a:ext cx="4547443" cy="3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210 도시락"/>
                <a:ea typeface="210 도시락"/>
              </a:rPr>
              <a:t>PROJECT: 노인을 위한 나라는 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사용자 지정</PresentationFormat>
  <Paragraphs>67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210 디딤고딕</vt:lpstr>
      <vt:lpstr>Arial</vt:lpstr>
      <vt:lpstr>Calibri</vt:lpstr>
      <vt:lpstr>210 도시락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노위나 kor</dc:title>
  <cp:lastModifiedBy>태화 김</cp:lastModifiedBy>
  <cp:revision>2</cp:revision>
  <dcterms:created xsi:type="dcterms:W3CDTF">2006-08-16T00:00:00Z</dcterms:created>
  <dcterms:modified xsi:type="dcterms:W3CDTF">2024-06-12T23:03:41Z</dcterms:modified>
  <dc:identifier>DAGH8HxO7bw</dc:identifier>
</cp:coreProperties>
</file>